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808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476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8114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70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294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902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570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3479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462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4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91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85A0F-1A50-4C65-ABF4-B74BCDF087CE}" type="datetimeFigureOut">
              <a:rPr lang="en-AU" smtClean="0"/>
              <a:t>17/09/2018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07D46-3D17-43FD-885C-38EF712F53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028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r="10601"/>
          <a:stretch/>
        </p:blipFill>
        <p:spPr>
          <a:xfrm rot="16200000">
            <a:off x="454778" y="3906746"/>
            <a:ext cx="2987568" cy="255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34980" y="526368"/>
            <a:ext cx="5288806" cy="3966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4713364" cy="35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Stefanie Tenberg</dc:creator>
  <cp:lastModifiedBy>Stefanie Tenberg</cp:lastModifiedBy>
  <cp:revision>1</cp:revision>
  <dcterms:created xsi:type="dcterms:W3CDTF">2018-09-17T10:06:24Z</dcterms:created>
  <dcterms:modified xsi:type="dcterms:W3CDTF">2018-09-17T10:09:48Z</dcterms:modified>
</cp:coreProperties>
</file>